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7" r:id="rId4"/>
    <p:sldId id="261" r:id="rId5"/>
    <p:sldId id="262" r:id="rId6"/>
    <p:sldId id="263" r:id="rId7"/>
    <p:sldId id="264" r:id="rId8"/>
    <p:sldId id="265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27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6B1FE0-696E-403C-9E46-2B8E1923EE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FDAC900-7343-47F7-98E3-0B095708A2EC}" type="datetimeFigureOut">
              <a:rPr lang="ru-RU" smtClean="0"/>
              <a:pPr/>
              <a:t>25.05.2022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jvLlR9R24Q" TargetMode="External"/><Relationship Id="rId2" Type="http://schemas.openxmlformats.org/officeDocument/2006/relationships/hyperlink" Target="https://shop.nomacon.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BYtn-GB4zE" TargetMode="External"/><Relationship Id="rId5" Type="http://schemas.openxmlformats.org/officeDocument/2006/relationships/hyperlink" Target="http://www.youtube.com/watch?v=wKvf4Rg5sD4" TargetMode="External"/><Relationship Id="rId4" Type="http://schemas.openxmlformats.org/officeDocument/2006/relationships/hyperlink" Target="http://www.youtube.com/watch?v=dBOJ4MC8w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3962400" cy="16561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807" y="2060848"/>
            <a:ext cx="4896968" cy="2133600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Предпусковые подогреватели дизельного топлива для легковых и грузовых автомобилей, спецтехники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65304"/>
            <a:ext cx="566564" cy="5684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4" y="6165304"/>
            <a:ext cx="576931" cy="576931"/>
          </a:xfrm>
          <a:prstGeom prst="rect">
            <a:avLst/>
          </a:prstGeom>
        </p:spPr>
      </p:pic>
      <p:pic>
        <p:nvPicPr>
          <p:cNvPr id="1026" name="Picture 2" descr="Номак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52" y="2132856"/>
            <a:ext cx="2095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97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4956874" cy="479715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2942852"/>
            <a:ext cx="3657600" cy="316835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sz="1100" dirty="0"/>
              <a:t>ОДО «</a:t>
            </a:r>
            <a:r>
              <a:rPr lang="ru-RU" sz="1100" dirty="0" err="1"/>
              <a:t>Номакон</a:t>
            </a:r>
            <a:r>
              <a:rPr lang="ru-RU" sz="1100" dirty="0"/>
              <a:t>»</a:t>
            </a:r>
          </a:p>
          <a:p>
            <a:pPr marL="0" indent="0" algn="r">
              <a:buNone/>
            </a:pPr>
            <a:endParaRPr lang="ru-RU" sz="1100" dirty="0"/>
          </a:p>
          <a:p>
            <a:pPr marL="0" indent="0" algn="r">
              <a:buNone/>
            </a:pPr>
            <a:r>
              <a:rPr lang="ru-RU" sz="1100" dirty="0" err="1"/>
              <a:t>г.Минск</a:t>
            </a:r>
            <a:r>
              <a:rPr lang="ru-RU" sz="1100" dirty="0"/>
              <a:t>, пер. Козлова 7А (Офис 5, </a:t>
            </a:r>
            <a:r>
              <a:rPr lang="ru-RU" sz="1100" dirty="0" err="1"/>
              <a:t>таж</a:t>
            </a:r>
            <a:r>
              <a:rPr lang="ru-RU" sz="1100" dirty="0"/>
              <a:t> 2)</a:t>
            </a:r>
            <a:br>
              <a:rPr lang="ru-RU" sz="1100" dirty="0"/>
            </a:br>
            <a:endParaRPr lang="ru-RU" sz="1100" dirty="0"/>
          </a:p>
          <a:p>
            <a:pPr marL="0" indent="0" algn="r">
              <a:buNone/>
            </a:pPr>
            <a:r>
              <a:rPr lang="ru-RU" sz="1100" dirty="0"/>
              <a:t>Руководитель проекта </a:t>
            </a:r>
          </a:p>
          <a:p>
            <a:pPr marL="0" indent="0" algn="r">
              <a:buNone/>
            </a:pPr>
            <a:r>
              <a:rPr lang="ru-RU" sz="1100" dirty="0"/>
              <a:t>Подогреватели дизельного топлива</a:t>
            </a:r>
            <a:br>
              <a:rPr lang="ru-RU" sz="1100" dirty="0"/>
            </a:br>
            <a:r>
              <a:rPr lang="ru-RU" sz="1100" dirty="0"/>
              <a:t>Дидок Роман Александрович</a:t>
            </a:r>
          </a:p>
          <a:p>
            <a:pPr marL="0" indent="0" algn="r">
              <a:buNone/>
            </a:pPr>
            <a:r>
              <a:rPr lang="ru-RU" sz="1100" dirty="0"/>
              <a:t>+375(29)377-06-59</a:t>
            </a:r>
          </a:p>
          <a:p>
            <a:pPr marL="0" indent="0" algn="r">
              <a:buNone/>
            </a:pPr>
            <a:r>
              <a:rPr lang="ru-RU" sz="1100" dirty="0"/>
              <a:t>+375(17)299-54-85</a:t>
            </a:r>
          </a:p>
          <a:p>
            <a:pPr marL="0" indent="0" algn="r">
              <a:buNone/>
            </a:pPr>
            <a:r>
              <a:rPr lang="en-US" sz="1100" dirty="0"/>
              <a:t>Web</a:t>
            </a:r>
            <a:r>
              <a:rPr lang="ru-RU" sz="1100" dirty="0"/>
              <a:t>: </a:t>
            </a:r>
            <a:r>
              <a:rPr lang="en-US" sz="1100" dirty="0"/>
              <a:t>www.nomacon.by</a:t>
            </a:r>
          </a:p>
          <a:p>
            <a:pPr marL="0" indent="0" algn="r">
              <a:buNone/>
            </a:pPr>
            <a:r>
              <a:rPr lang="en-US" sz="1100" dirty="0"/>
              <a:t>E-mail: Avtopodogrev@nomacon.by</a:t>
            </a:r>
          </a:p>
          <a:p>
            <a:pPr marL="0" indent="0" algn="r">
              <a:buNone/>
            </a:pPr>
            <a:endParaRPr lang="en-US" sz="1100" dirty="0"/>
          </a:p>
          <a:p>
            <a:pPr marL="0" indent="0" algn="r">
              <a:buNone/>
            </a:pPr>
            <a:endParaRPr lang="en-US" sz="1100" dirty="0"/>
          </a:p>
          <a:p>
            <a:pPr marL="0" indent="0" algn="r">
              <a:buNone/>
            </a:pPr>
            <a:endParaRPr lang="ru-RU" sz="1100" dirty="0"/>
          </a:p>
          <a:p>
            <a:pPr algn="r"/>
            <a:endParaRPr lang="ru-RU" sz="11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836712"/>
            <a:ext cx="6724600" cy="11716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  <a:br>
              <a:rPr lang="ru-RU" dirty="0"/>
            </a:br>
            <a:r>
              <a:rPr lang="ru-RU" sz="4000" dirty="0"/>
              <a:t>Успехов в бизнесе!</a:t>
            </a:r>
          </a:p>
        </p:txBody>
      </p:sp>
      <p:pic>
        <p:nvPicPr>
          <p:cNvPr id="3074" name="Picture 2" descr="Номако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28167"/>
            <a:ext cx="1224136" cy="44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25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1196752"/>
            <a:ext cx="663508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Снижение температуры ниже +5ºC вызывает увеличение вязкости и </a:t>
            </a:r>
            <a:r>
              <a:rPr lang="ru-RU" sz="1600" dirty="0" err="1"/>
              <a:t>парафинизацию</a:t>
            </a:r>
            <a:r>
              <a:rPr lang="ru-RU" sz="1600" dirty="0"/>
              <a:t> солярки, что становится причиной двух основных проблем:</a:t>
            </a:r>
            <a:br>
              <a:rPr lang="ru-RU" sz="1600" dirty="0"/>
            </a:br>
            <a:br>
              <a:rPr lang="ru-RU" sz="1600" dirty="0"/>
            </a:br>
            <a:r>
              <a:rPr lang="ru-RU" sz="1600" dirty="0"/>
              <a:t>1. УХУДШАЕТСЯ ПРОХОДИМОСТЬ ТОПЛИВА ПО ТОПЛИВНОЙ МАГИСТРАЛИ, ОСОБЕННО ЧЕРЕЗ ФИЛЬТРЫ. </a:t>
            </a:r>
            <a:br>
              <a:rPr lang="ru-RU" sz="1600" dirty="0"/>
            </a:br>
            <a:r>
              <a:rPr lang="ru-RU" sz="1400" dirty="0"/>
              <a:t>Как следствие, возникают перебои с доставкой топлива к двигателю.</a:t>
            </a:r>
            <a:br>
              <a:rPr lang="ru-RU" sz="1400" dirty="0"/>
            </a:br>
            <a:br>
              <a:rPr lang="ru-RU" sz="1600" dirty="0"/>
            </a:br>
            <a:r>
              <a:rPr lang="ru-RU" sz="1600" dirty="0"/>
              <a:t>2. УВЕЛИЧИВАЕТСЯ РАСХОД ТОПЛИВА. </a:t>
            </a:r>
            <a:br>
              <a:rPr lang="ru-RU" sz="1600" dirty="0"/>
            </a:br>
            <a:r>
              <a:rPr lang="ru-RU" sz="1400" dirty="0"/>
              <a:t>Из-за ухудшения качества распыла топливо не полностью сгорает в цилиндрах двигателя, в результате чего падает мощность и увеличивается расход топлива.</a:t>
            </a:r>
            <a:br>
              <a:rPr lang="ru-RU" sz="1400" dirty="0"/>
            </a:br>
            <a:endParaRPr lang="ru-RU" sz="1600" dirty="0"/>
          </a:p>
          <a:p>
            <a:pPr marL="0" indent="0">
              <a:buNone/>
            </a:pPr>
            <a:r>
              <a:rPr lang="ru-RU" sz="1600" dirty="0"/>
              <a:t>Самый эффективный способ устранения этих проблем – прогреть труднопроходимые участки топливной магистрали, для чего рекомендуется использовать подогреватели, адаптированные к автомобильной технике.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32848" cy="72008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3949916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196752"/>
            <a:ext cx="5904657" cy="19648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5904656" cy="64807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Решение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6639" y="3429000"/>
            <a:ext cx="5886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Процесс подогрева топливной магистрали и ее элементов делится по назначению на два вида - ПРЕДПУСКОВОЙ и МАРШЕВЫЙ.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6639" y="4509120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Предпусковой подогрев производится перед запуском двигателя. Его цель – обеспечить проходимость фильтрующих элементов, поры которых заполнены кристаллами парафинов, образующихся в топливе при низкой температуре за время стоянки. Целью маршевого подогрева, соответственно, является обеспечение бесперебойного движения топлива через все элементы топливной магистрали при работающем двигателе.</a:t>
            </a:r>
          </a:p>
        </p:txBody>
      </p:sp>
    </p:spTree>
    <p:extLst>
      <p:ext uri="{BB962C8B-B14F-4D97-AF65-F5344CB8AC3E}">
        <p14:creationId xmlns:p14="http://schemas.microsoft.com/office/powerpoint/2010/main" val="3240211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5796136" cy="4397178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582691"/>
            <a:ext cx="3744416" cy="1682049"/>
          </a:xfrm>
        </p:spPr>
        <p:txBody>
          <a:bodyPr>
            <a:normAutofit/>
          </a:bodyPr>
          <a:lstStyle/>
          <a:p>
            <a:r>
              <a:rPr lang="ru-RU" sz="1100" dirty="0"/>
              <a:t>Посадочный диаметр: 68 -125 мм</a:t>
            </a:r>
          </a:p>
          <a:p>
            <a:r>
              <a:rPr lang="ru-RU" sz="1100" dirty="0"/>
              <a:t>Высота нагревающей поверхности: 52-80 мм</a:t>
            </a:r>
          </a:p>
          <a:p>
            <a:r>
              <a:rPr lang="ru-RU" sz="1100" dirty="0"/>
              <a:t>Максимальная температура нагрева: 130 °С </a:t>
            </a:r>
          </a:p>
          <a:p>
            <a:r>
              <a:rPr lang="ru-RU" sz="1100" dirty="0"/>
              <a:t>Напряжение питания: 12в, 24в</a:t>
            </a:r>
          </a:p>
          <a:p>
            <a:r>
              <a:rPr lang="ru-RU" sz="1100" dirty="0"/>
              <a:t>Электрическая мощность: 70-150 ватт</a:t>
            </a:r>
          </a:p>
          <a:p>
            <a:r>
              <a:rPr lang="ru-RU" sz="1100" dirty="0"/>
              <a:t>Управление подогревом: ручное или автоматическое с таймером (кнопка с индикатором в салоне)</a:t>
            </a:r>
          </a:p>
          <a:p>
            <a:r>
              <a:rPr lang="ru-RU" sz="1100" dirty="0"/>
              <a:t>Гарантия: 1,5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79525"/>
            <a:ext cx="7560840" cy="5955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Подогреватель топливного фильтра бандажный (ПБ)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76" y="4653136"/>
            <a:ext cx="2131656" cy="1598742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5148064" y="875061"/>
            <a:ext cx="3672408" cy="36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Греет самую проблемную зону дизельных автомобилей – фильтр тонкой очистки топлива</a:t>
            </a:r>
          </a:p>
          <a:p>
            <a:r>
              <a:rPr lang="ru-RU" sz="1400" dirty="0"/>
              <a:t>Запускается за 5-7 минут до запуска двигателя</a:t>
            </a:r>
          </a:p>
          <a:p>
            <a:r>
              <a:rPr lang="ru-RU" sz="1400" dirty="0"/>
              <a:t>Имеет различный посадочный диаметр и высоту, что позволяет подобрать и адаптировать изделие практически к любому корпусу фильтра</a:t>
            </a:r>
          </a:p>
          <a:p>
            <a:r>
              <a:rPr lang="ru-RU" sz="1400" dirty="0"/>
              <a:t>Управляется при помощи переключателя со световой индикацией или автоматического блока управления с таймером</a:t>
            </a:r>
          </a:p>
          <a:p>
            <a:r>
              <a:rPr lang="ru-RU" sz="1400" dirty="0"/>
              <a:t>В комплект входит монтажный комплект для установки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485" y="4653136"/>
            <a:ext cx="1518295" cy="159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0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254751"/>
            <a:ext cx="3708412" cy="1872208"/>
          </a:xfrm>
        </p:spPr>
        <p:txBody>
          <a:bodyPr>
            <a:noAutofit/>
          </a:bodyPr>
          <a:lstStyle/>
          <a:p>
            <a:r>
              <a:rPr lang="ru-RU" sz="1100" dirty="0"/>
              <a:t>Посадочный диаметр: под головку фильтра 70 мм (диаметр корпуса фильтра 78-85 мм)</a:t>
            </a:r>
          </a:p>
          <a:p>
            <a:r>
              <a:rPr lang="ru-RU" sz="1100" dirty="0"/>
              <a:t>Напряжение питания: 12в, 24в</a:t>
            </a:r>
          </a:p>
          <a:p>
            <a:r>
              <a:rPr lang="ru-RU" sz="1100" dirty="0"/>
              <a:t>Максимальная температура нагрева: +130°С </a:t>
            </a:r>
          </a:p>
          <a:p>
            <a:r>
              <a:rPr lang="ru-RU" sz="1100" dirty="0"/>
              <a:t>Электрическая мощность</a:t>
            </a:r>
          </a:p>
          <a:p>
            <a:pPr lvl="1"/>
            <a:r>
              <a:rPr lang="ru-RU" sz="1100" dirty="0"/>
              <a:t>предпусковой подогрев: 110-120 ватт</a:t>
            </a:r>
          </a:p>
          <a:p>
            <a:pPr lvl="1"/>
            <a:r>
              <a:rPr lang="ru-RU" sz="1100" dirty="0"/>
              <a:t>маршевый подогрев: 150-300 ватт  </a:t>
            </a:r>
          </a:p>
          <a:p>
            <a:r>
              <a:rPr lang="ru-RU" sz="1100" dirty="0"/>
              <a:t>Управление подогревом: ручное (кнопка с индикатором в салоне)</a:t>
            </a:r>
          </a:p>
          <a:p>
            <a:r>
              <a:rPr lang="ru-RU" sz="1100" dirty="0"/>
              <a:t>Гарантия: 1,5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80869"/>
            <a:ext cx="7560840" cy="5955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Подогреватель топливного фильтра дисковый (ПД)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853735" y="908720"/>
            <a:ext cx="3744416" cy="322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Греет всё тот же фильтр тонкой очистки топлива, но в тех случаях, когда бандажный нагреватель применить невозможно (если фильтр в кожухе и т.п.)</a:t>
            </a:r>
          </a:p>
          <a:p>
            <a:r>
              <a:rPr lang="ru-RU" sz="1400" dirty="0"/>
              <a:t>Запускается за 5-7 минут до запуска двигателя</a:t>
            </a:r>
          </a:p>
          <a:p>
            <a:r>
              <a:rPr lang="ru-RU" sz="1400" dirty="0"/>
              <a:t>Управляется при помощи переключателя со световой индикацией или автоматического блока управления с таймером</a:t>
            </a:r>
          </a:p>
          <a:p>
            <a:r>
              <a:rPr lang="ru-RU" sz="1400" dirty="0"/>
              <a:t>В комплект входит монтажный комплект для установки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880" y="521839"/>
            <a:ext cx="6336704" cy="4226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85462"/>
            <a:ext cx="3485487" cy="2323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09118"/>
            <a:ext cx="2598415" cy="17857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784" y="4509119"/>
            <a:ext cx="2166367" cy="178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36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25E13F-593B-428C-985A-D2A51A0F0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179" y="260648"/>
            <a:ext cx="7308304" cy="3350992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983345"/>
            <a:ext cx="3708412" cy="2148909"/>
          </a:xfrm>
        </p:spPr>
        <p:txBody>
          <a:bodyPr>
            <a:noAutofit/>
          </a:bodyPr>
          <a:lstStyle/>
          <a:p>
            <a:r>
              <a:rPr lang="ru-RU" sz="1100" dirty="0"/>
              <a:t>Номинальная электрическая мощность</a:t>
            </a:r>
          </a:p>
          <a:p>
            <a:pPr lvl="1"/>
            <a:r>
              <a:rPr lang="ru-RU" sz="1100" dirty="0"/>
              <a:t>12 вольт – 180-220 ватт (в зависимости от температуры топлива)</a:t>
            </a:r>
          </a:p>
          <a:p>
            <a:pPr lvl="1"/>
            <a:r>
              <a:rPr lang="ru-RU" sz="1100" dirty="0"/>
              <a:t>24 вольта – 300-350 ватт (в зависимости от температуры топлива)</a:t>
            </a:r>
          </a:p>
          <a:p>
            <a:r>
              <a:rPr lang="ru-RU" sz="1100" dirty="0"/>
              <a:t>Напряжение питания: 12в, 24в</a:t>
            </a:r>
          </a:p>
          <a:p>
            <a:r>
              <a:rPr lang="ru-RU" sz="1100" dirty="0"/>
              <a:t>Максимальная температура нагрева: +130 °С </a:t>
            </a:r>
          </a:p>
          <a:p>
            <a:r>
              <a:rPr lang="ru-RU" sz="1100" dirty="0"/>
              <a:t>Управление подогревом: автоматическое либо ручное (кнопка с индикатором в салоне)</a:t>
            </a:r>
          </a:p>
          <a:p>
            <a:r>
              <a:rPr lang="ru-RU" sz="1100" dirty="0"/>
              <a:t>Максимальный расход дизельного топлива через нагреватель:</a:t>
            </a:r>
          </a:p>
          <a:p>
            <a:pPr lvl="1"/>
            <a:r>
              <a:rPr lang="ru-RU" sz="1100" dirty="0"/>
              <a:t>12 вольт – 150 л/ч</a:t>
            </a:r>
          </a:p>
          <a:p>
            <a:pPr lvl="1"/>
            <a:r>
              <a:rPr lang="ru-RU" sz="1100" dirty="0"/>
              <a:t>24 вольта – 420 л/ч</a:t>
            </a:r>
          </a:p>
          <a:p>
            <a:r>
              <a:rPr lang="ru-RU" sz="1100" dirty="0"/>
              <a:t>Гарантия: 1,5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704856" cy="595536"/>
          </a:xfrm>
        </p:spPr>
        <p:txBody>
          <a:bodyPr>
            <a:normAutofit fontScale="90000"/>
          </a:bodyPr>
          <a:lstStyle/>
          <a:p>
            <a:r>
              <a:rPr lang="ru-RU" dirty="0"/>
              <a:t>Подогреватель топливной магистрали проточный (ПП)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860032" y="1124744"/>
            <a:ext cx="3744416" cy="322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Предназначен для непрерывного маршевого подогрева дизельного топлива в топливной магистрали перед фильтром тонкой очистки</a:t>
            </a:r>
          </a:p>
          <a:p>
            <a:r>
              <a:rPr lang="ru-RU" sz="1400" dirty="0"/>
              <a:t>Имеет блок автоматического управления, который контролирует температуру и включает подогрев при температуре топлива на входе ниже +5°С</a:t>
            </a:r>
          </a:p>
          <a:p>
            <a:r>
              <a:rPr lang="ru-RU" sz="1400" dirty="0"/>
              <a:t>При температуре топлива на входе в подогреватель выше +5 °С подогрев автоматически отключается</a:t>
            </a:r>
          </a:p>
          <a:p>
            <a:r>
              <a:rPr lang="ru-RU" sz="1400" dirty="0"/>
              <a:t>Есть вариант с ручным управлением (включение с кнопки в салоне)</a:t>
            </a:r>
          </a:p>
          <a:p>
            <a:r>
              <a:rPr lang="ru-RU" sz="1400" dirty="0"/>
              <a:t>В комплект входит монтажный комплект для установки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717B719-32FF-46A0-8092-C4E389BB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411" y="1104343"/>
            <a:ext cx="3361185" cy="26931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7DE7D0-BC18-4256-A769-E8D533848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746952"/>
            <a:ext cx="2478596" cy="1809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6C0D4FF-E473-4EDB-AD37-C1C5471E06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837" y="4863073"/>
            <a:ext cx="2374776" cy="157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4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353506"/>
            <a:ext cx="3708412" cy="2148909"/>
          </a:xfrm>
        </p:spPr>
        <p:txBody>
          <a:bodyPr>
            <a:noAutofit/>
          </a:bodyPr>
          <a:lstStyle/>
          <a:p>
            <a:r>
              <a:rPr lang="ru-RU" sz="1100" dirty="0"/>
              <a:t>Номинальная электрическая мощность:</a:t>
            </a:r>
          </a:p>
          <a:p>
            <a:pPr lvl="1"/>
            <a:r>
              <a:rPr lang="ru-RU" sz="1100" dirty="0"/>
              <a:t>12 вольт – 70 ватт</a:t>
            </a:r>
          </a:p>
          <a:p>
            <a:pPr lvl="1"/>
            <a:r>
              <a:rPr lang="ru-RU" sz="1100" dirty="0"/>
              <a:t>24 вольта – 100 ватт</a:t>
            </a:r>
          </a:p>
          <a:p>
            <a:r>
              <a:rPr lang="ru-RU" sz="1100" dirty="0"/>
              <a:t>Напряжение питания: 12в, 24в</a:t>
            </a:r>
          </a:p>
          <a:p>
            <a:r>
              <a:rPr lang="ru-RU" sz="1100" dirty="0"/>
              <a:t>Максимальный расход дизельного топлива: 420 л/ч</a:t>
            </a:r>
          </a:p>
          <a:p>
            <a:r>
              <a:rPr lang="ru-RU" sz="1100" dirty="0"/>
              <a:t>Минимальный диаметр отверстия в топливном баке для установки насадки: 39 мм</a:t>
            </a:r>
          </a:p>
          <a:p>
            <a:r>
              <a:rPr lang="ru-RU" sz="1100" dirty="0"/>
              <a:t>Управление подогревом: ручное (кнопка с индикатором в салоне)</a:t>
            </a:r>
          </a:p>
          <a:p>
            <a:r>
              <a:rPr lang="ru-RU" sz="1100" dirty="0"/>
              <a:t>Гарантия: 1,5 года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09109"/>
            <a:ext cx="7704856" cy="5955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Подогреватель топливного бака (НТП)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860032" y="1124744"/>
            <a:ext cx="3744416" cy="3228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Устанавливается на штатный топливозаборник автомобиля, обеспечивает подогрев топлива в баке, непосредственно в месте его забора</a:t>
            </a:r>
          </a:p>
          <a:p>
            <a:r>
              <a:rPr lang="ru-RU" sz="1400" dirty="0"/>
              <a:t>Имеют конструктивные исполнения для установки на </a:t>
            </a:r>
            <a:r>
              <a:rPr lang="ru-RU" sz="1400" dirty="0" err="1"/>
              <a:t>топливозаборники</a:t>
            </a:r>
            <a:r>
              <a:rPr lang="ru-RU" sz="1400" dirty="0"/>
              <a:t> с диаметром трубки 10 или 12 мм</a:t>
            </a:r>
          </a:p>
          <a:p>
            <a:r>
              <a:rPr lang="ru-RU" sz="1400" dirty="0"/>
              <a:t>Включается на 3-5 минут до запуска двигателя</a:t>
            </a:r>
          </a:p>
          <a:p>
            <a:r>
              <a:rPr lang="ru-RU" sz="1400" dirty="0"/>
              <a:t>Насадка имеет щелевой фильтр грубой очистки топлива, виброустойчивый </a:t>
            </a:r>
            <a:r>
              <a:rPr lang="ru-RU" sz="1400" dirty="0" err="1"/>
              <a:t>пожаро</a:t>
            </a:r>
            <a:r>
              <a:rPr lang="ru-RU" sz="1400" dirty="0"/>
              <a:t>- и взрывобезопасный </a:t>
            </a:r>
            <a:r>
              <a:rPr lang="ru-RU" sz="1400" dirty="0" err="1"/>
              <a:t>позисторный</a:t>
            </a:r>
            <a:r>
              <a:rPr lang="ru-RU" sz="1400" dirty="0"/>
              <a:t> электрический нагреватель для разогрева щелевого фильтра и топлива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620688"/>
            <a:ext cx="5760874" cy="38381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506877"/>
            <a:ext cx="2976331" cy="446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772" y="4458870"/>
            <a:ext cx="1675904" cy="21786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256" y="4653136"/>
            <a:ext cx="1396516" cy="1800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653136"/>
            <a:ext cx="1398040" cy="18002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670" y="6452878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6061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71838" y="6093296"/>
            <a:ext cx="6768752" cy="432049"/>
          </a:xfrm>
        </p:spPr>
        <p:txBody>
          <a:bodyPr>
            <a:noAutofit/>
          </a:bodyPr>
          <a:lstStyle/>
          <a:p>
            <a:r>
              <a:rPr lang="ru-RU" sz="1100" dirty="0"/>
              <a:t>Список установщиков можно найти на сайте –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342" y="332656"/>
            <a:ext cx="7704856" cy="5955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Управление и установка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4326388" y="543395"/>
            <a:ext cx="4032448" cy="27247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Установить нагреватель можно самостоятельно (к каждому изделию прилагается паспорт с подробной инструкцией подключения), но мы рекомендуем пользоваться услугами профессиональных установщиков</a:t>
            </a:r>
          </a:p>
          <a:p>
            <a:r>
              <a:rPr lang="ru-RU" sz="1400" dirty="0"/>
              <a:t>Каждый нагреватель имеет в комплекте монтажный комплект, который включает в себя всё необходимое для установки </a:t>
            </a:r>
            <a:endParaRPr lang="en-US" sz="1400" dirty="0"/>
          </a:p>
          <a:p>
            <a:r>
              <a:rPr lang="ru-RU" sz="1400" dirty="0"/>
              <a:t>В салон выводится кнопка(и) включения нагревателя(ей).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6960"/>
            <a:ext cx="3369582" cy="223224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9208"/>
            <a:ext cx="3312368" cy="248427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364723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К-во нормо-часов необходимое для установки: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Бандажный подогреватель – 1 нормо-час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Проточный подогреватель – 1 нормо-час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Насадка на топливозаборник – 1-3 часа	</a:t>
            </a:r>
          </a:p>
        </p:txBody>
      </p:sp>
    </p:spTree>
    <p:extLst>
      <p:ext uri="{BB962C8B-B14F-4D97-AF65-F5344CB8AC3E}">
        <p14:creationId xmlns:p14="http://schemas.microsoft.com/office/powerpoint/2010/main" val="26722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1342" y="332656"/>
            <a:ext cx="7704856" cy="59553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Дополнительная информация</a:t>
            </a: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24191" y="1484784"/>
            <a:ext cx="7171212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ru-RU" dirty="0"/>
              <a:t>Наше производство находится в Минске (Беларусь)</a:t>
            </a:r>
          </a:p>
          <a:p>
            <a:pPr lvl="1"/>
            <a:r>
              <a:rPr lang="ru-RU" dirty="0"/>
              <a:t>Сертифицировано по системе качества ISO 9001:2015(496413</a:t>
            </a:r>
            <a:r>
              <a:rPr lang="en-US" dirty="0"/>
              <a:t> QM15</a:t>
            </a:r>
            <a:r>
              <a:rPr lang="ru-RU" dirty="0"/>
              <a:t> )</a:t>
            </a:r>
          </a:p>
          <a:p>
            <a:pPr lvl="1"/>
            <a:r>
              <a:rPr lang="ru-RU" dirty="0"/>
              <a:t>Гарантия на все автомобильные подогреватели 1,5 года с момента продажи </a:t>
            </a:r>
          </a:p>
          <a:p>
            <a:pPr lvl="1"/>
            <a:r>
              <a:rPr lang="ru-RU" dirty="0"/>
              <a:t>Каталог нагревателей - </a:t>
            </a:r>
            <a:r>
              <a:rPr lang="en-US" dirty="0">
                <a:hlinkClick r:id="rId2"/>
              </a:rPr>
              <a:t>https://shop.nomacon.by/</a:t>
            </a:r>
            <a:endParaRPr lang="en-US" dirty="0"/>
          </a:p>
          <a:p>
            <a:pPr lvl="1"/>
            <a:r>
              <a:rPr lang="ru-RU" dirty="0"/>
              <a:t>Эффективность работы подогревателей можно оценить на видео:</a:t>
            </a:r>
          </a:p>
          <a:p>
            <a:pPr lvl="2"/>
            <a:r>
              <a:rPr lang="ru-RU" sz="1100" dirty="0"/>
              <a:t>Обзор нагревателей - </a:t>
            </a:r>
            <a:r>
              <a:rPr lang="en-US" sz="1100" dirty="0">
                <a:hlinkClick r:id="rId3"/>
              </a:rPr>
              <a:t>http://www.youtube.com/watch?v=5jvLlR9R24Q</a:t>
            </a:r>
            <a:r>
              <a:rPr lang="ru-RU" sz="1100" dirty="0"/>
              <a:t> </a:t>
            </a:r>
          </a:p>
          <a:p>
            <a:pPr lvl="2"/>
            <a:r>
              <a:rPr lang="ru-RU" sz="1100" dirty="0"/>
              <a:t>Как греет бандажный нагреватель - </a:t>
            </a:r>
            <a:r>
              <a:rPr lang="en-US" sz="1100" dirty="0">
                <a:hlinkClick r:id="rId4"/>
              </a:rPr>
              <a:t>http://www.youtube.com/watch?v=dBOJ4MC8waY</a:t>
            </a:r>
            <a:r>
              <a:rPr lang="ru-RU" sz="1100" dirty="0"/>
              <a:t> </a:t>
            </a:r>
          </a:p>
          <a:p>
            <a:pPr lvl="2"/>
            <a:r>
              <a:rPr lang="ru-RU" sz="1100" dirty="0"/>
              <a:t>Как греет дисковый нагреватель - </a:t>
            </a:r>
            <a:r>
              <a:rPr lang="en-US" sz="1100" dirty="0">
                <a:hlinkClick r:id="rId5"/>
              </a:rPr>
              <a:t>http://www.youtube.com/watch?v=wKvf4Rg5sD4</a:t>
            </a:r>
            <a:r>
              <a:rPr lang="ru-RU" sz="1100" dirty="0"/>
              <a:t> </a:t>
            </a:r>
          </a:p>
          <a:p>
            <a:pPr lvl="2"/>
            <a:r>
              <a:rPr lang="ru-RU" sz="1100" dirty="0"/>
              <a:t>Как греет насадка на топливозаборник - </a:t>
            </a:r>
            <a:r>
              <a:rPr lang="en-US" sz="1100" dirty="0">
                <a:hlinkClick r:id="rId6"/>
              </a:rPr>
              <a:t>http://www.youtube.com/watch?v=uBYtn-GB4zE</a:t>
            </a:r>
            <a:r>
              <a:rPr lang="ru-RU" sz="1100" dirty="0"/>
              <a:t> </a:t>
            </a:r>
          </a:p>
          <a:p>
            <a:pPr marL="411480" lvl="2" indent="0"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32093" y="4051354"/>
            <a:ext cx="740581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Для дополнительной информации посетите авто-раздел на нашем сайте </a:t>
            </a:r>
          </a:p>
          <a:p>
            <a:endParaRPr lang="ru-RU" sz="900" dirty="0"/>
          </a:p>
          <a:p>
            <a:r>
              <a:rPr lang="ru-RU" sz="1200" dirty="0"/>
              <a:t>Для легковых (12В)</a:t>
            </a:r>
            <a:r>
              <a:rPr lang="ru-RU" sz="1100" dirty="0"/>
              <a:t> </a:t>
            </a:r>
            <a:r>
              <a:rPr lang="ru-RU" sz="900" dirty="0"/>
              <a:t>-</a:t>
            </a:r>
          </a:p>
          <a:p>
            <a:r>
              <a:rPr lang="ru-RU" sz="1200" dirty="0"/>
              <a:t>Для грузовых (24В) -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151542284"/>
      </p:ext>
    </p:extLst>
  </p:cSld>
  <p:clrMapOvr>
    <a:masterClrMapping/>
  </p:clrMapOvr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1232</TotalTime>
  <Words>972</Words>
  <Application>Microsoft Office PowerPoint</Application>
  <PresentationFormat>Экран (4:3)</PresentationFormat>
  <Paragraphs>100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Составная</vt:lpstr>
      <vt:lpstr>  Предпусковые подогреватели дизельного топлива для легковых и грузовых автомобилей, спецтехники</vt:lpstr>
      <vt:lpstr>Проблема</vt:lpstr>
      <vt:lpstr>Решение</vt:lpstr>
      <vt:lpstr>Подогреватель топливного фильтра бандажный (ПБ)</vt:lpstr>
      <vt:lpstr>Подогреватель топливного фильтра дисковый (ПД)</vt:lpstr>
      <vt:lpstr>Подогреватель топливной магистрали проточный (ПП)</vt:lpstr>
      <vt:lpstr>Подогреватель топливного бака (НТП)</vt:lpstr>
      <vt:lpstr>Управление и установка</vt:lpstr>
      <vt:lpstr>Дополнительная информация</vt:lpstr>
      <vt:lpstr>Спасибо за внимание! Успехов в бизнесе!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НОМАКОН  Подогреватели дизельного топлива для легковых и грузовых автомобилей</dc:title>
  <dc:creator>Nomakon</dc:creator>
  <cp:lastModifiedBy>Роман Дидок</cp:lastModifiedBy>
  <cp:revision>95</cp:revision>
  <dcterms:created xsi:type="dcterms:W3CDTF">2012-11-08T11:51:54Z</dcterms:created>
  <dcterms:modified xsi:type="dcterms:W3CDTF">2022-05-25T06:51:33Z</dcterms:modified>
</cp:coreProperties>
</file>